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00" d="100"/>
          <a:sy n="100" d="100"/>
        </p:scale>
        <p:origin x="78" y="4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PT" smtClean="0"/>
              <a:t>Faça clique para editar o estilo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A31A80-38D4-419B-8A3A-C9FBA7C7B14C}" type="datetimeFigureOut">
              <a:rPr lang="pt-PT" smtClean="0"/>
              <a:t>11/11/2025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021E34-31E2-4CC2-A84A-BC2EF212FE33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6005357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A31A80-38D4-419B-8A3A-C9FBA7C7B14C}" type="datetimeFigureOut">
              <a:rPr lang="pt-PT" smtClean="0"/>
              <a:t>11/11/2025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021E34-31E2-4CC2-A84A-BC2EF212FE33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1436808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A31A80-38D4-419B-8A3A-C9FBA7C7B14C}" type="datetimeFigureOut">
              <a:rPr lang="pt-PT" smtClean="0"/>
              <a:t>11/11/2025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021E34-31E2-4CC2-A84A-BC2EF212FE33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8602570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A31A80-38D4-419B-8A3A-C9FBA7C7B14C}" type="datetimeFigureOut">
              <a:rPr lang="pt-PT" smtClean="0"/>
              <a:t>11/11/2025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021E34-31E2-4CC2-A84A-BC2EF212FE33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6856899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6" name="Marcador de Posição de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7" name="Marcador de Posição d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A31A80-38D4-419B-8A3A-C9FBA7C7B14C}" type="datetimeFigureOut">
              <a:rPr lang="pt-PT" smtClean="0"/>
              <a:t>11/11/2025</a:t>
            </a:fld>
            <a:endParaRPr lang="pt-PT"/>
          </a:p>
        </p:txBody>
      </p:sp>
      <p:sp>
        <p:nvSpPr>
          <p:cNvPr id="8" name="Marcador de Posição do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Marcador de Posição do Número do Diapositivo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021E34-31E2-4CC2-A84A-BC2EF212FE33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139455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A31A80-38D4-419B-8A3A-C9FBA7C7B14C}" type="datetimeFigureOut">
              <a:rPr lang="pt-PT" smtClean="0"/>
              <a:t>11/11/2025</a:t>
            </a:fld>
            <a:endParaRPr lang="pt-PT"/>
          </a:p>
        </p:txBody>
      </p:sp>
      <p:sp>
        <p:nvSpPr>
          <p:cNvPr id="4" name="Marcador de Posição do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021E34-31E2-4CC2-A84A-BC2EF212FE33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2741389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A31A80-38D4-419B-8A3A-C9FBA7C7B14C}" type="datetimeFigureOut">
              <a:rPr lang="pt-PT" smtClean="0"/>
              <a:t>11/11/2025</a:t>
            </a:fld>
            <a:endParaRPr lang="pt-PT"/>
          </a:p>
        </p:txBody>
      </p:sp>
      <p:sp>
        <p:nvSpPr>
          <p:cNvPr id="3" name="Marcador de Posição do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021E34-31E2-4CC2-A84A-BC2EF212FE33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4482324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A31A80-38D4-419B-8A3A-C9FBA7C7B14C}" type="datetimeFigureOut">
              <a:rPr lang="pt-PT" smtClean="0"/>
              <a:t>11/11/2025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021E34-31E2-4CC2-A84A-BC2EF212FE33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1206779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A31A80-38D4-419B-8A3A-C9FBA7C7B14C}" type="datetimeFigureOut">
              <a:rPr lang="pt-PT" smtClean="0"/>
              <a:t>11/11/2025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021E34-31E2-4CC2-A84A-BC2EF212FE33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9215291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A31A80-38D4-419B-8A3A-C9FBA7C7B14C}" type="datetimeFigureOut">
              <a:rPr lang="pt-PT" smtClean="0"/>
              <a:t>11/11/2025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021E34-31E2-4CC2-A84A-BC2EF212FE33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0437618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A31A80-38D4-419B-8A3A-C9FBA7C7B14C}" type="datetimeFigureOut">
              <a:rPr lang="pt-PT" smtClean="0"/>
              <a:t>11/11/2025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021E34-31E2-4CC2-A84A-BC2EF212FE33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1891599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A31A80-38D4-419B-8A3A-C9FBA7C7B14C}" type="datetimeFigureOut">
              <a:rPr lang="pt-PT" smtClean="0"/>
              <a:t>11/11/2025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021E34-31E2-4CC2-A84A-BC2EF212FE33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8620972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299" y="285509"/>
            <a:ext cx="11263999" cy="63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269620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Ecrã Panorâmico</PresentationFormat>
  <Paragraphs>0</Paragraphs>
  <Slides>1</Slides>
  <Notes>0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do Office</vt:lpstr>
      <vt:lpstr>Apresentação do PowerPoint</vt:lpstr>
    </vt:vector>
  </TitlesOfParts>
  <Company>ULS de Castelo Branco, EPE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Maria Odete Ribeiro Coelho Vicente</dc:creator>
  <cp:lastModifiedBy>Maria Odete Ribeiro Coelho Vicente</cp:lastModifiedBy>
  <cp:revision>1</cp:revision>
  <dcterms:created xsi:type="dcterms:W3CDTF">2025-11-11T14:12:09Z</dcterms:created>
  <dcterms:modified xsi:type="dcterms:W3CDTF">2025-11-11T14:12:17Z</dcterms:modified>
</cp:coreProperties>
</file>