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66" r:id="rId5"/>
    <p:sldId id="258" r:id="rId6"/>
    <p:sldId id="260" r:id="rId7"/>
    <p:sldId id="261" r:id="rId8"/>
    <p:sldId id="263" r:id="rId9"/>
    <p:sldId id="259" r:id="rId10"/>
    <p:sldId id="262" r:id="rId11"/>
    <p:sldId id="264" r:id="rId12"/>
    <p:sldId id="265" r:id="rId1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152C-D66D-43FE-A11A-2E18B0DA7E5B}" type="datetimeFigureOut">
              <a:rPr lang="pt-PT" smtClean="0"/>
              <a:t>10/11/2025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31D7-F367-48D3-B71B-86B2FE07F98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64516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152C-D66D-43FE-A11A-2E18B0DA7E5B}" type="datetimeFigureOut">
              <a:rPr lang="pt-PT" smtClean="0"/>
              <a:t>10/11/2025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31D7-F367-48D3-B71B-86B2FE07F98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352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152C-D66D-43FE-A11A-2E18B0DA7E5B}" type="datetimeFigureOut">
              <a:rPr lang="pt-PT" smtClean="0"/>
              <a:t>10/11/2025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31D7-F367-48D3-B71B-86B2FE07F98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0717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152C-D66D-43FE-A11A-2E18B0DA7E5B}" type="datetimeFigureOut">
              <a:rPr lang="pt-PT" smtClean="0"/>
              <a:t>10/11/2025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31D7-F367-48D3-B71B-86B2FE07F98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99382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152C-D66D-43FE-A11A-2E18B0DA7E5B}" type="datetimeFigureOut">
              <a:rPr lang="pt-PT" smtClean="0"/>
              <a:t>10/11/2025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31D7-F367-48D3-B71B-86B2FE07F98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7824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152C-D66D-43FE-A11A-2E18B0DA7E5B}" type="datetimeFigureOut">
              <a:rPr lang="pt-PT" smtClean="0"/>
              <a:t>10/11/2025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31D7-F367-48D3-B71B-86B2FE07F98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07847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152C-D66D-43FE-A11A-2E18B0DA7E5B}" type="datetimeFigureOut">
              <a:rPr lang="pt-PT" smtClean="0"/>
              <a:t>10/11/2025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31D7-F367-48D3-B71B-86B2FE07F98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44293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152C-D66D-43FE-A11A-2E18B0DA7E5B}" type="datetimeFigureOut">
              <a:rPr lang="pt-PT" smtClean="0"/>
              <a:t>10/11/2025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31D7-F367-48D3-B71B-86B2FE07F98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23009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152C-D66D-43FE-A11A-2E18B0DA7E5B}" type="datetimeFigureOut">
              <a:rPr lang="pt-PT" smtClean="0"/>
              <a:t>10/11/2025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31D7-F367-48D3-B71B-86B2FE07F98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83301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152C-D66D-43FE-A11A-2E18B0DA7E5B}" type="datetimeFigureOut">
              <a:rPr lang="pt-PT" smtClean="0"/>
              <a:t>10/11/2025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31D7-F367-48D3-B71B-86B2FE07F98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58552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152C-D66D-43FE-A11A-2E18B0DA7E5B}" type="datetimeFigureOut">
              <a:rPr lang="pt-PT" smtClean="0"/>
              <a:t>10/11/2025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C31D7-F367-48D3-B71B-86B2FE07F98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86943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0152C-D66D-43FE-A11A-2E18B0DA7E5B}" type="datetimeFigureOut">
              <a:rPr lang="pt-PT" smtClean="0"/>
              <a:t>10/11/2025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C31D7-F367-48D3-B71B-86B2FE07F98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9861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0"/>
            <a:ext cx="5143500" cy="68580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1412677" y="2564109"/>
            <a:ext cx="4604145" cy="156966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O MEU BRINQUEDO</a:t>
            </a:r>
          </a:p>
          <a:p>
            <a:pPr algn="ctr"/>
            <a:r>
              <a:rPr lang="pt-PT" sz="320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VAI AO </a:t>
            </a:r>
          </a:p>
          <a:p>
            <a:pPr algn="ctr"/>
            <a:r>
              <a:rPr lang="pt-PT" sz="320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CENTRO DE SAÚDE</a:t>
            </a:r>
            <a:endParaRPr lang="pt-PT" sz="3200" b="0" cap="none" spc="0" dirty="0">
              <a:ln w="0"/>
              <a:solidFill>
                <a:schemeClr val="accent5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20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928207" y="2280516"/>
            <a:ext cx="37490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Eu sou o </a:t>
            </a:r>
            <a:r>
              <a:rPr lang="pt-PT" sz="44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Cãohelder</a:t>
            </a:r>
            <a:endParaRPr lang="pt-PT" sz="4400" dirty="0" smtClean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580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62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750" y="30710"/>
            <a:ext cx="5143500" cy="6858000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1205345" y="2073044"/>
            <a:ext cx="45325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Eu sou </a:t>
            </a:r>
          </a:p>
          <a:p>
            <a:pPr algn="ctr"/>
            <a:r>
              <a:rPr lang="pt-PT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a </a:t>
            </a:r>
          </a:p>
          <a:p>
            <a:pPr algn="ctr"/>
            <a:r>
              <a:rPr lang="pt-PT" sz="44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Cadelinhana</a:t>
            </a:r>
            <a:endParaRPr lang="pt-PT" sz="44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52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741" y="321663"/>
            <a:ext cx="2905317" cy="6012000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4768735" y="1784812"/>
            <a:ext cx="742326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Eu sou </a:t>
            </a:r>
            <a:endParaRPr lang="pt-PT" sz="4400" dirty="0" smtClean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pt-PT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a </a:t>
            </a:r>
          </a:p>
          <a:p>
            <a:pPr algn="ctr"/>
            <a:r>
              <a:rPr lang="pt-PT" sz="44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Enfermeirabandida</a:t>
            </a:r>
            <a:r>
              <a:rPr lang="pt-PT" sz="4400" dirty="0" err="1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z</a:t>
            </a:r>
            <a:r>
              <a:rPr lang="pt-PT" sz="44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ulu</a:t>
            </a:r>
            <a:endParaRPr lang="pt-PT" sz="44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93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92" y="0"/>
            <a:ext cx="5143500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5760721" y="1671102"/>
            <a:ext cx="668932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Eu sou </a:t>
            </a:r>
            <a:endParaRPr lang="pt-PT" sz="4400" dirty="0" smtClean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pt-PT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o </a:t>
            </a:r>
          </a:p>
          <a:p>
            <a:pPr algn="ctr"/>
            <a:r>
              <a:rPr lang="pt-PT" sz="44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Médicoursinho</a:t>
            </a:r>
            <a:r>
              <a:rPr lang="pt-PT" sz="4400" dirty="0" err="1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j</a:t>
            </a:r>
            <a:r>
              <a:rPr lang="pt-PT" sz="44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oão</a:t>
            </a:r>
            <a:endParaRPr lang="pt-PT" sz="44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56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23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31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00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2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91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32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325" y="0"/>
            <a:ext cx="5143500" cy="68580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352" y="2613959"/>
            <a:ext cx="4925995" cy="187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16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25</Words>
  <Application>Microsoft Office PowerPoint</Application>
  <PresentationFormat>Ecrã Panorâmico</PresentationFormat>
  <Paragraphs>13</Paragraphs>
  <Slides>12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12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ULS de Castelo Branco, EPE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Odete Ribeiro Coelho Vicente</dc:creator>
  <cp:lastModifiedBy>Maria Odete Ribeiro Coelho Vicente</cp:lastModifiedBy>
  <cp:revision>39</cp:revision>
  <dcterms:created xsi:type="dcterms:W3CDTF">2025-10-31T13:34:45Z</dcterms:created>
  <dcterms:modified xsi:type="dcterms:W3CDTF">2025-11-10T10:33:50Z</dcterms:modified>
</cp:coreProperties>
</file>